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1"/>
  </p:notesMasterIdLst>
  <p:sldIdLst>
    <p:sldId id="256" r:id="rId8"/>
    <p:sldId id="271" r:id="rId9"/>
    <p:sldId id="336" r:id="rId10"/>
    <p:sldId id="346" r:id="rId11"/>
    <p:sldId id="347" r:id="rId12"/>
    <p:sldId id="348" r:id="rId13"/>
    <p:sldId id="350" r:id="rId14"/>
    <p:sldId id="351" r:id="rId15"/>
    <p:sldId id="354" r:id="rId16"/>
    <p:sldId id="349" r:id="rId17"/>
    <p:sldId id="352" r:id="rId18"/>
    <p:sldId id="355" r:id="rId19"/>
    <p:sldId id="363" r:id="rId20"/>
    <p:sldId id="364" r:id="rId21"/>
    <p:sldId id="365" r:id="rId22"/>
    <p:sldId id="356" r:id="rId23"/>
    <p:sldId id="357" r:id="rId24"/>
    <p:sldId id="358" r:id="rId25"/>
    <p:sldId id="359" r:id="rId26"/>
    <p:sldId id="360" r:id="rId27"/>
    <p:sldId id="362" r:id="rId28"/>
    <p:sldId id="366" r:id="rId29"/>
    <p:sldId id="305" r:id="rId30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6"/>
            <p14:sldId id="347"/>
            <p14:sldId id="348"/>
            <p14:sldId id="350"/>
            <p14:sldId id="351"/>
            <p14:sldId id="354"/>
            <p14:sldId id="349"/>
            <p14:sldId id="352"/>
            <p14:sldId id="355"/>
            <p14:sldId id="363"/>
            <p14:sldId id="364"/>
            <p14:sldId id="365"/>
            <p14:sldId id="356"/>
            <p14:sldId id="357"/>
            <p14:sldId id="358"/>
            <p14:sldId id="359"/>
            <p14:sldId id="360"/>
            <p14:sldId id="362"/>
            <p14:sldId id="366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02" d="100"/>
          <a:sy n="102" d="100"/>
        </p:scale>
        <p:origin x="108" y="54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en.wikipedia.org/wiki/Web_colors" TargetMode="External"/><Relationship Id="rId4" Type="http://schemas.openxmlformats.org/officeDocument/2006/relationships/hyperlink" Target="https://www.w3schools.com/colors/colors_picker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Fonts and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4196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Font Families</a:t>
            </a:r>
          </a:p>
          <a:p>
            <a:pPr>
              <a:buFont typeface="Arial" charset="0"/>
              <a:buChar char="•"/>
            </a:pPr>
            <a:r>
              <a:rPr lang="en-US" dirty="0"/>
              <a:t>Font Attributes</a:t>
            </a:r>
          </a:p>
          <a:p>
            <a:pPr>
              <a:buFont typeface="Arial" charset="0"/>
              <a:buChar char="•"/>
            </a:pPr>
            <a:r>
              <a:rPr lang="en-US" dirty="0"/>
              <a:t>Web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49" y="1352550"/>
            <a:ext cx="3983355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57151"/>
            <a:ext cx="4800600" cy="609600"/>
          </a:xfrm>
        </p:spPr>
        <p:txBody>
          <a:bodyPr/>
          <a:lstStyle/>
          <a:p>
            <a:r>
              <a:rPr lang="en-US" dirty="0"/>
              <a:t>Google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4416928" cy="3714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19150"/>
            <a:ext cx="4326934" cy="3714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232889"/>
            <a:ext cx="3734306" cy="36002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545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25" y="2419350"/>
            <a:ext cx="4662376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0500" y="591003"/>
            <a:ext cx="8763000" cy="21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"https://fonts.googleapis.com/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css?family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Diplomata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 to the Rusty Ruler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135455"/>
            <a:ext cx="3886200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border-bottom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Diplomata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',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cursive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" y="389752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index.html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135455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rusty.css</a:t>
            </a:r>
          </a:p>
        </p:txBody>
      </p:sp>
    </p:spTree>
    <p:extLst>
      <p:ext uri="{BB962C8B-B14F-4D97-AF65-F5344CB8AC3E}">
        <p14:creationId xmlns:p14="http://schemas.microsoft.com/office/powerpoint/2010/main" val="46374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799" y="295638"/>
            <a:ext cx="2513997" cy="3435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200%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51" y="1369778"/>
            <a:ext cx="2009524" cy="628571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2512402" y="1402817"/>
            <a:ext cx="72111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512402" y="1977441"/>
            <a:ext cx="72111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233514" y="1402817"/>
            <a:ext cx="0" cy="574624"/>
          </a:xfrm>
          <a:prstGeom prst="line">
            <a:avLst/>
          </a:prstGeom>
          <a:ln w="158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91000" y="150546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16 pixels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14" y="2724150"/>
            <a:ext cx="2714286" cy="122857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225" y="2301593"/>
            <a:ext cx="3114286" cy="241904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734050" y="376793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32 pixels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6096000" y="3479267"/>
            <a:ext cx="4539" cy="416458"/>
          </a:xfrm>
          <a:prstGeom prst="line">
            <a:avLst/>
          </a:prstGeom>
          <a:ln w="158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43937" y="4231480"/>
            <a:ext cx="1294638" cy="5310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3937" y="2280685"/>
            <a:ext cx="1294638" cy="5310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00848" y="3085839"/>
            <a:ext cx="1637752" cy="152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6096000" y="2777021"/>
            <a:ext cx="4540" cy="232879"/>
          </a:xfrm>
          <a:prstGeom prst="line">
            <a:avLst/>
          </a:prstGeom>
          <a:ln w="158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76511" y="238609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16 pixels</a:t>
            </a:r>
          </a:p>
        </p:txBody>
      </p:sp>
    </p:spTree>
    <p:extLst>
      <p:ext uri="{BB962C8B-B14F-4D97-AF65-F5344CB8AC3E}">
        <p14:creationId xmlns:p14="http://schemas.microsoft.com/office/powerpoint/2010/main" val="25092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1" grpId="0" animBg="1"/>
      <p:bldP spid="32" grpId="0" animBg="1"/>
      <p:bldP spid="33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“</a:t>
            </a:r>
            <a:r>
              <a:rPr lang="en-US" dirty="0" err="1"/>
              <a:t>em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5000" y="79706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 </a:t>
            </a:r>
            <a:r>
              <a:rPr lang="en-US" sz="4000" dirty="0" err="1"/>
              <a:t>iIjJkKlLm</a:t>
            </a:r>
            <a:r>
              <a:rPr lang="en-US" sz="4000" dirty="0" err="1">
                <a:solidFill>
                  <a:srgbClr val="00B050"/>
                </a:solidFill>
              </a:rPr>
              <a:t>M</a:t>
            </a:r>
            <a:r>
              <a:rPr lang="en-US" sz="4000" dirty="0" err="1"/>
              <a:t>nNoOpP</a:t>
            </a:r>
            <a:r>
              <a:rPr lang="en-US" sz="4000" dirty="0"/>
              <a:t> …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62000" y="1591606"/>
            <a:ext cx="7696200" cy="3251062"/>
          </a:xfrm>
        </p:spPr>
        <p:txBody>
          <a:bodyPr>
            <a:normAutofit/>
          </a:bodyPr>
          <a:lstStyle/>
          <a:p>
            <a:r>
              <a:rPr lang="en-US" dirty="0"/>
              <a:t>The letter ‘M’ (pronounced “</a:t>
            </a:r>
            <a:r>
              <a:rPr lang="en-US" dirty="0" err="1"/>
              <a:t>em</a:t>
            </a:r>
            <a:r>
              <a:rPr lang="en-US" dirty="0"/>
              <a:t>”) is the widest letter in a font.</a:t>
            </a:r>
          </a:p>
          <a:p>
            <a:r>
              <a:rPr lang="en-US" dirty="0"/>
              <a:t>The long dash (</a:t>
            </a:r>
            <a:r>
              <a:rPr lang="en-US" dirty="0" err="1"/>
              <a:t>em</a:t>
            </a:r>
            <a:r>
              <a:rPr lang="en-US" dirty="0"/>
              <a:t>-dash) – </a:t>
            </a:r>
          </a:p>
          <a:p>
            <a:r>
              <a:rPr lang="en-US" dirty="0"/>
              <a:t>The short dash (</a:t>
            </a:r>
            <a:r>
              <a:rPr lang="en-US" dirty="0" err="1"/>
              <a:t>en</a:t>
            </a:r>
            <a:r>
              <a:rPr lang="en-US" dirty="0"/>
              <a:t>-dash) -</a:t>
            </a:r>
          </a:p>
          <a:p>
            <a:endParaRPr lang="en-US" dirty="0"/>
          </a:p>
          <a:p>
            <a:r>
              <a:rPr lang="en-US" dirty="0"/>
              <a:t>Changed over the years. We now use “</a:t>
            </a:r>
            <a:r>
              <a:rPr lang="en-US" dirty="0" err="1"/>
              <a:t>em</a:t>
            </a:r>
            <a:r>
              <a:rPr lang="en-US" dirty="0"/>
              <a:t>” to mean “the height of the font”.</a:t>
            </a:r>
          </a:p>
          <a:p>
            <a:r>
              <a:rPr lang="en-US" dirty="0"/>
              <a:t>We use it as a scaling factor (much like percent).</a:t>
            </a:r>
          </a:p>
          <a:p>
            <a:r>
              <a:rPr lang="en-US" dirty="0"/>
              <a:t>Many prefer this way to specify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799" y="295638"/>
            <a:ext cx="3200401" cy="369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2.0em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0.25em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51" y="1369778"/>
            <a:ext cx="2009524" cy="628571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2512402" y="1402817"/>
            <a:ext cx="72111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512402" y="1977441"/>
            <a:ext cx="72111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233514" y="1402817"/>
            <a:ext cx="0" cy="574624"/>
          </a:xfrm>
          <a:prstGeom prst="line">
            <a:avLst/>
          </a:prstGeom>
          <a:ln w="158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91000" y="150546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16 pixels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09900" y="39167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http://kyleschaeffer.com/user-experience/css-font-size-em-vs-px-vs-pt-vs/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743200" y="3355020"/>
            <a:ext cx="4838700" cy="760890"/>
          </a:xfrm>
        </p:spPr>
        <p:txBody>
          <a:bodyPr>
            <a:normAutofit/>
          </a:bodyPr>
          <a:lstStyle/>
          <a:p>
            <a:r>
              <a:rPr lang="en-US" dirty="0"/>
              <a:t>Percent and “</a:t>
            </a:r>
            <a:r>
              <a:rPr lang="en-US" dirty="0" err="1"/>
              <a:t>em</a:t>
            </a:r>
            <a:r>
              <a:rPr lang="en-US" dirty="0"/>
              <a:t>” are nearly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257800" cy="609600"/>
          </a:xfrm>
        </p:spPr>
        <p:txBody>
          <a:bodyPr/>
          <a:lstStyle/>
          <a:p>
            <a:r>
              <a:rPr lang="en-US" dirty="0"/>
              <a:t>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1200150"/>
            <a:ext cx="3429000" cy="2978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xx-small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x-small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medium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large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x-large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xx-large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81" y="934818"/>
            <a:ext cx="4248329" cy="39371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84537" y="273154"/>
            <a:ext cx="4212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http://style.cleverchimp.com/font_size_intervals/altintervals.html</a:t>
            </a:r>
          </a:p>
        </p:txBody>
      </p:sp>
    </p:spTree>
    <p:extLst>
      <p:ext uri="{BB962C8B-B14F-4D97-AF65-F5344CB8AC3E}">
        <p14:creationId xmlns:p14="http://schemas.microsoft.com/office/powerpoint/2010/main" val="25149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3962400" cy="609600"/>
          </a:xfrm>
        </p:spPr>
        <p:txBody>
          <a:bodyPr/>
          <a:lstStyle/>
          <a:p>
            <a:r>
              <a:rPr lang="en-US" dirty="0"/>
              <a:t>Font 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61951"/>
            <a:ext cx="5006084" cy="43165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81000" y="1047750"/>
            <a:ext cx="2590800" cy="2961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400" b="1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normal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2514600" y="1657350"/>
            <a:ext cx="1353393" cy="964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723307" y="2961685"/>
            <a:ext cx="1177054" cy="1491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029" y="1473985"/>
            <a:ext cx="3429000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oblique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75" y="1581150"/>
            <a:ext cx="5628625" cy="135982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2610629" y="2800350"/>
            <a:ext cx="523746" cy="762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9" idx="1"/>
          </p:cNvCxnSpPr>
          <p:nvPr/>
        </p:nvCxnSpPr>
        <p:spPr>
          <a:xfrm flipV="1">
            <a:off x="2610629" y="2261061"/>
            <a:ext cx="523746" cy="241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704897" y="1691326"/>
            <a:ext cx="471340" cy="565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981200" y="3310647"/>
            <a:ext cx="5562600" cy="1305965"/>
          </a:xfrm>
        </p:spPr>
        <p:txBody>
          <a:bodyPr/>
          <a:lstStyle/>
          <a:p>
            <a:r>
              <a:rPr lang="en-US" dirty="0"/>
              <a:t>Sometimes the font has only italic or oblique</a:t>
            </a:r>
          </a:p>
          <a:p>
            <a:r>
              <a:rPr lang="en-US" dirty="0"/>
              <a:t>Sometimes the browser picks</a:t>
            </a:r>
          </a:p>
          <a:p>
            <a:r>
              <a:rPr lang="en-US" dirty="0"/>
              <a:t>Just use “italic”</a:t>
            </a:r>
          </a:p>
        </p:txBody>
      </p:sp>
    </p:spTree>
    <p:extLst>
      <p:ext uri="{BB962C8B-B14F-4D97-AF65-F5344CB8AC3E}">
        <p14:creationId xmlns:p14="http://schemas.microsoft.com/office/powerpoint/2010/main" val="10775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Decoration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97" y="1412326"/>
            <a:ext cx="1476190" cy="4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7" y="2108505"/>
            <a:ext cx="1457143" cy="361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597" y="2747541"/>
            <a:ext cx="1552381" cy="43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62767"/>
            <a:ext cx="1533333" cy="4761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800" y="1238791"/>
            <a:ext cx="4572000" cy="2463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text-decoration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line-through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text-decoration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underline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text-decoration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text-decoration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4962103" y="1621850"/>
            <a:ext cx="1362497" cy="997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endCxn id="8" idx="1"/>
          </p:cNvCxnSpPr>
          <p:nvPr/>
        </p:nvCxnSpPr>
        <p:spPr>
          <a:xfrm flipV="1">
            <a:off x="4628307" y="2289458"/>
            <a:ext cx="1816290" cy="25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9" idx="1"/>
          </p:cNvCxnSpPr>
          <p:nvPr/>
        </p:nvCxnSpPr>
        <p:spPr>
          <a:xfrm>
            <a:off x="3995408" y="2908739"/>
            <a:ext cx="2449189" cy="578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1"/>
          </p:cNvCxnSpPr>
          <p:nvPr/>
        </p:nvCxnSpPr>
        <p:spPr>
          <a:xfrm>
            <a:off x="4543305" y="3504319"/>
            <a:ext cx="1933695" cy="1965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62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400" y="2436443"/>
            <a:ext cx="2423805" cy="1886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51074"/>
            <a:ext cx="5271346" cy="294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7" y="590550"/>
            <a:ext cx="2057400" cy="1162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66751"/>
            <a:ext cx="1415852" cy="12275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26902" y="89618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177" y="356235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65819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https://www.w3schools.com/cssref/css_websafe_fonts.asp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https://www.w3schools.com/colors/colors_picker.asp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https://en.wikipedia.org/wiki/Web_colors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86512"/>
            <a:ext cx="3198496" cy="21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987694"/>
            <a:ext cx="4389576" cy="3867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851162"/>
            <a:ext cx="3886200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aqua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fuchsia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#005090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#0BEEF0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(80%,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40%,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0%)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(204,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102,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400" y="718348"/>
            <a:ext cx="4337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https://www.w3schools.com/colors/colors_names.asp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8299602" y="1200150"/>
            <a:ext cx="0" cy="2667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05146" y="197079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  G   B</a:t>
            </a:r>
          </a:p>
        </p:txBody>
      </p:sp>
    </p:spTree>
    <p:extLst>
      <p:ext uri="{BB962C8B-B14F-4D97-AF65-F5344CB8AC3E}">
        <p14:creationId xmlns:p14="http://schemas.microsoft.com/office/powerpoint/2010/main" val="40507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650283"/>
            <a:ext cx="5181600" cy="4192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Picker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0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19150"/>
            <a:ext cx="4267200" cy="4047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Hue, Saturation, Lightness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2647950"/>
            <a:ext cx="3886200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hsl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(0, 100%, 50%)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9891"/>
            <a:ext cx="5518785" cy="36791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71550"/>
            <a:ext cx="5181600" cy="3124200"/>
          </a:xfrm>
        </p:spPr>
        <p:txBody>
          <a:bodyPr/>
          <a:lstStyle/>
          <a:p>
            <a:r>
              <a:rPr lang="en-US" dirty="0"/>
              <a:t>Modify a previous exercise or example.</a:t>
            </a:r>
          </a:p>
          <a:p>
            <a:r>
              <a:rPr lang="en-US" dirty="0"/>
              <a:t>Change &lt;h1&gt; to use a fancy Google Font of your choice.</a:t>
            </a:r>
          </a:p>
          <a:p>
            <a:r>
              <a:rPr lang="en-US" dirty="0"/>
              <a:t>Change the background color of the page to a custom color of your choosing.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070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8: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Styling with Fonts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and Colors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1" y="3181351"/>
            <a:ext cx="4145424" cy="176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Serif?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92574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This is a SERIF font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50" y="217575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Non-SERIF font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2790" y="78477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Georgia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95937" y="318135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Arial</a:t>
            </a:r>
          </a:p>
        </p:txBody>
      </p:sp>
      <p:sp>
        <p:nvSpPr>
          <p:cNvPr id="9" name="Oval 8"/>
          <p:cNvSpPr/>
          <p:nvPr/>
        </p:nvSpPr>
        <p:spPr>
          <a:xfrm>
            <a:off x="529590" y="1314600"/>
            <a:ext cx="228600" cy="2113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43940" y="1082040"/>
            <a:ext cx="400050" cy="3962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68590" y="1331197"/>
            <a:ext cx="228600" cy="2113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54850" y="2535397"/>
            <a:ext cx="228600" cy="2113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1" y="3788402"/>
            <a:ext cx="2246065" cy="369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7" y="4222641"/>
            <a:ext cx="1223954" cy="4174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55" y="1253046"/>
            <a:ext cx="814379" cy="272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96" y="1653091"/>
            <a:ext cx="2346895" cy="2732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844" y="2053790"/>
            <a:ext cx="1014403" cy="306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30" y="3716444"/>
            <a:ext cx="2276089" cy="448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574" y="4222641"/>
            <a:ext cx="2599939" cy="63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882" y="1323420"/>
            <a:ext cx="1676438" cy="464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6613" y="1851362"/>
            <a:ext cx="2484977" cy="310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564" y="2285394"/>
            <a:ext cx="2057077" cy="3491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29" y="1943117"/>
            <a:ext cx="1651652" cy="3909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8900" y="2484043"/>
            <a:ext cx="1857311" cy="3221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0951" y="3242244"/>
            <a:ext cx="1333211" cy="3621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3885" y="3701466"/>
            <a:ext cx="807340" cy="3460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68723" y="2873133"/>
            <a:ext cx="1942857" cy="352381"/>
          </a:xfrm>
          <a:prstGeom prst="rect">
            <a:avLst/>
          </a:prstGeom>
        </p:spPr>
      </p:pic>
      <p:sp>
        <p:nvSpPr>
          <p:cNvPr id="30" name="Rectangle: Rounded Corners 29"/>
          <p:cNvSpPr/>
          <p:nvPr/>
        </p:nvSpPr>
        <p:spPr>
          <a:xfrm>
            <a:off x="304800" y="1123950"/>
            <a:ext cx="2656993" cy="14741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4800" y="769977"/>
            <a:ext cx="18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Serif Family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359218" y="3689909"/>
            <a:ext cx="2497273" cy="10976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59218" y="3341916"/>
            <a:ext cx="18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Fantasy Family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67325" y="1498327"/>
            <a:ext cx="18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Sans-serif Family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22228" y="989867"/>
            <a:ext cx="233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Monospace Family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35945" y="3201633"/>
            <a:ext cx="18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Cursive Family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3486191" y="1789729"/>
            <a:ext cx="2086858" cy="2346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6124573" y="1323420"/>
            <a:ext cx="2771401" cy="14741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/>
          <p:cNvSpPr/>
          <p:nvPr/>
        </p:nvSpPr>
        <p:spPr>
          <a:xfrm>
            <a:off x="6053975" y="3562350"/>
            <a:ext cx="2834801" cy="13132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Font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1552612"/>
            <a:ext cx="6629400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Verdana,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Geneva,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Arial,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4900" y="3238536"/>
            <a:ext cx="4953000" cy="1714482"/>
          </a:xfrm>
        </p:spPr>
        <p:txBody>
          <a:bodyPr/>
          <a:lstStyle/>
          <a:p>
            <a:r>
              <a:rPr lang="en-US" dirty="0"/>
              <a:t>The “font-family” is a list of preferred fonts listed in order of preference</a:t>
            </a:r>
          </a:p>
          <a:p>
            <a:endParaRPr lang="en-US" dirty="0"/>
          </a:p>
          <a:p>
            <a:r>
              <a:rPr lang="en-US" dirty="0"/>
              <a:t>Put a general font-family last in the list</a:t>
            </a:r>
          </a:p>
        </p:txBody>
      </p:sp>
      <p:cxnSp>
        <p:nvCxnSpPr>
          <p:cNvPr id="7" name="Straight Arrow Connector 6"/>
          <p:cNvCxnSpPr>
            <a:cxnSpLocks/>
            <a:stCxn id="11" idx="2"/>
          </p:cNvCxnSpPr>
          <p:nvPr/>
        </p:nvCxnSpPr>
        <p:spPr>
          <a:xfrm>
            <a:off x="2743200" y="1589325"/>
            <a:ext cx="838200" cy="4966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94299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 really want this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0" y="942994"/>
            <a:ext cx="180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Verdana is not available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457700" y="1552612"/>
            <a:ext cx="0" cy="561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76900" y="1186926"/>
            <a:ext cx="180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 guess I could settle for this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5400676" y="1804728"/>
            <a:ext cx="914400" cy="3333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0813" y="3004813"/>
            <a:ext cx="226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Just pick SOMETHING from this family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6577013" y="2442875"/>
            <a:ext cx="509587" cy="5807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7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What Fonts?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6482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Usually Windows and Macintosh</a:t>
            </a:r>
          </a:p>
          <a:p>
            <a:pPr lvl="1"/>
            <a:r>
              <a:rPr lang="en-US" sz="1600" dirty="0"/>
              <a:t>Andale Mono</a:t>
            </a:r>
          </a:p>
          <a:p>
            <a:pPr lvl="1"/>
            <a:r>
              <a:rPr lang="en-US" sz="1600" dirty="0"/>
              <a:t>Arial </a:t>
            </a:r>
          </a:p>
          <a:p>
            <a:pPr lvl="1"/>
            <a:r>
              <a:rPr lang="en-US" sz="1600" dirty="0"/>
              <a:t>Arial Black</a:t>
            </a:r>
          </a:p>
          <a:p>
            <a:pPr lvl="1"/>
            <a:r>
              <a:rPr lang="en-US" sz="1600" dirty="0"/>
              <a:t>Comic Sans</a:t>
            </a:r>
          </a:p>
          <a:p>
            <a:pPr lvl="1"/>
            <a:r>
              <a:rPr lang="en-US" sz="1600" dirty="0"/>
              <a:t>Courier New</a:t>
            </a:r>
          </a:p>
          <a:p>
            <a:pPr lvl="1"/>
            <a:r>
              <a:rPr lang="en-US" sz="1600" dirty="0"/>
              <a:t>Georgia</a:t>
            </a:r>
          </a:p>
          <a:p>
            <a:pPr lvl="1"/>
            <a:r>
              <a:rPr lang="en-US" sz="1600" dirty="0"/>
              <a:t>Impact</a:t>
            </a:r>
          </a:p>
          <a:p>
            <a:pPr lvl="1"/>
            <a:r>
              <a:rPr lang="en-US" sz="1600" dirty="0"/>
              <a:t>Times New Roman</a:t>
            </a:r>
          </a:p>
          <a:p>
            <a:pPr lvl="1"/>
            <a:r>
              <a:rPr lang="en-US" sz="1600" dirty="0"/>
              <a:t>Trebuchet MS</a:t>
            </a:r>
          </a:p>
          <a:p>
            <a:pPr lvl="1"/>
            <a:r>
              <a:rPr lang="en-US" sz="1600" dirty="0"/>
              <a:t>Verdana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0" y="819150"/>
            <a:ext cx="39624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Usually Macintosh Only</a:t>
            </a:r>
          </a:p>
          <a:p>
            <a:pPr lvl="1"/>
            <a:r>
              <a:rPr lang="en-US" sz="1600" dirty="0"/>
              <a:t>Geneva</a:t>
            </a:r>
          </a:p>
          <a:p>
            <a:pPr lvl="1"/>
            <a:r>
              <a:rPr lang="en-US" sz="1600" dirty="0"/>
              <a:t>Courier</a:t>
            </a:r>
          </a:p>
          <a:p>
            <a:pPr lvl="1"/>
            <a:r>
              <a:rPr lang="en-US" sz="1600" dirty="0"/>
              <a:t>Helvetica</a:t>
            </a:r>
          </a:p>
          <a:p>
            <a:pPr lvl="1"/>
            <a:r>
              <a:rPr lang="en-US" sz="1600" dirty="0"/>
              <a:t>Times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80058" y="3964544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https://websitesetup.org/web-safe-fonts-html-css/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019424"/>
            <a:ext cx="4769316" cy="8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1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57151"/>
            <a:ext cx="8991600" cy="609600"/>
          </a:xfrm>
        </p:spPr>
        <p:txBody>
          <a:bodyPr/>
          <a:lstStyle/>
          <a:p>
            <a:r>
              <a:rPr lang="en-US" dirty="0"/>
              <a:t>Web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7066" y="881063"/>
            <a:ext cx="8316765" cy="10001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Find a font on the web (free or purchased).</a:t>
            </a:r>
          </a:p>
          <a:p>
            <a:pPr marL="457200" indent="-457200">
              <a:buAutoNum type="arabicPeriod"/>
            </a:pPr>
            <a:r>
              <a:rPr lang="en-US" dirty="0"/>
              <a:t>Upload file to your web site (or use an external URL).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12" y="2621756"/>
            <a:ext cx="1447419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81187"/>
            <a:ext cx="5706534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734609" y="2100262"/>
            <a:ext cx="127635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35012" y="3136106"/>
            <a:ext cx="127635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7187" y="2115639"/>
            <a:ext cx="4829175" cy="272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@font-face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Forticula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("forficula.ttf")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border-bottom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Forticula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4933950" cy="8624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Add “font-face” to your CSS file.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Reference the font as needed.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87" y="182474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rusty.css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0680" y="1695450"/>
            <a:ext cx="22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we want to use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667000" y="1958063"/>
            <a:ext cx="1" cy="5000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67000" y="3109821"/>
            <a:ext cx="22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Where to find it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185988" y="2955277"/>
            <a:ext cx="481012" cy="3534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307556" y="4422236"/>
            <a:ext cx="595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40967" y="4237570"/>
            <a:ext cx="22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Name we gave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008"/>
            <a:ext cx="4267594" cy="26507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800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11912</TotalTime>
  <Words>630</Words>
  <Application>Microsoft Office PowerPoint</Application>
  <PresentationFormat>On-screen Show (16:9)</PresentationFormat>
  <Paragraphs>239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Consolas</vt:lpstr>
      <vt:lpstr>Georgia</vt:lpstr>
      <vt:lpstr>Palatino Linotype</vt:lpstr>
      <vt:lpstr>Times New Roman</vt:lpstr>
      <vt:lpstr>Verdana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Fonts and Colors</vt:lpstr>
      <vt:lpstr>See Also</vt:lpstr>
      <vt:lpstr>In the Book</vt:lpstr>
      <vt:lpstr>What’s a Serif?</vt:lpstr>
      <vt:lpstr>Font Families</vt:lpstr>
      <vt:lpstr>Specifying Font Family</vt:lpstr>
      <vt:lpstr>Who has What Fonts?</vt:lpstr>
      <vt:lpstr>Web Fonts</vt:lpstr>
      <vt:lpstr>Web Fonts</vt:lpstr>
      <vt:lpstr>Google Fonts</vt:lpstr>
      <vt:lpstr>Google Fonts</vt:lpstr>
      <vt:lpstr>Font Size</vt:lpstr>
      <vt:lpstr>Meet the “em”</vt:lpstr>
      <vt:lpstr>Font Size</vt:lpstr>
      <vt:lpstr>Font Size</vt:lpstr>
      <vt:lpstr>Font Weight</vt:lpstr>
      <vt:lpstr>Font Style</vt:lpstr>
      <vt:lpstr>Font Decoration</vt:lpstr>
      <vt:lpstr>Web Colors</vt:lpstr>
      <vt:lpstr>Color by Name</vt:lpstr>
      <vt:lpstr>Color Picker</vt:lpstr>
      <vt:lpstr>Hue, Saturation, Lightness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326</cp:revision>
  <cp:lastPrinted>2015-07-06T21:44:19Z</cp:lastPrinted>
  <dcterms:created xsi:type="dcterms:W3CDTF">2015-07-04T21:12:26Z</dcterms:created>
  <dcterms:modified xsi:type="dcterms:W3CDTF">2017-05-25T02:05:57Z</dcterms:modified>
</cp:coreProperties>
</file>